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7" d="100"/>
          <a:sy n="17" d="100"/>
        </p:scale>
        <p:origin x="19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39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6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5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1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1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4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3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0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6000" r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633A85-927A-CB33-F357-C4A5FC88F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" y="-54"/>
            <a:ext cx="21380525" cy="298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37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</TotalTime>
  <Words>0</Words>
  <Application>Microsoft Office PowerPoint</Application>
  <PresentationFormat>사용자 지정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K</dc:creator>
  <cp:lastModifiedBy>. K</cp:lastModifiedBy>
  <cp:revision>1</cp:revision>
  <dcterms:created xsi:type="dcterms:W3CDTF">2024-05-20T03:26:01Z</dcterms:created>
  <dcterms:modified xsi:type="dcterms:W3CDTF">2024-05-20T03:28:29Z</dcterms:modified>
</cp:coreProperties>
</file>